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4" r:id="rId1"/>
  </p:sldMasterIdLst>
  <p:notesMasterIdLst>
    <p:notesMasterId r:id="rId18"/>
  </p:notesMasterIdLst>
  <p:handoutMasterIdLst>
    <p:handoutMasterId r:id="rId19"/>
  </p:handoutMasterIdLst>
  <p:sldIdLst>
    <p:sldId id="260" r:id="rId2"/>
    <p:sldId id="262" r:id="rId3"/>
    <p:sldId id="263" r:id="rId4"/>
    <p:sldId id="264" r:id="rId5"/>
    <p:sldId id="265" r:id="rId6"/>
    <p:sldId id="266" r:id="rId7"/>
    <p:sldId id="267" r:id="rId8"/>
    <p:sldId id="268" r:id="rId9"/>
    <p:sldId id="269" r:id="rId10"/>
    <p:sldId id="275" r:id="rId11"/>
    <p:sldId id="284" r:id="rId12"/>
    <p:sldId id="285" r:id="rId13"/>
    <p:sldId id="286" r:id="rId14"/>
    <p:sldId id="287" r:id="rId15"/>
    <p:sldId id="288" r:id="rId16"/>
    <p:sldId id="289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6600"/>
    <a:srgbClr val="003300"/>
    <a:srgbClr val="0033CC"/>
    <a:srgbClr val="000099"/>
    <a:srgbClr val="008000"/>
    <a:srgbClr val="006600"/>
    <a:srgbClr val="292929"/>
    <a:srgbClr val="4D4D4D"/>
    <a:srgbClr val="3333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7" d="100"/>
          <a:sy n="117" d="100"/>
        </p:scale>
        <p:origin x="682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19" y="45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7080228-AA52-420E-B754-8D6FB64A409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9EEB222-3177-4862-9A2E-804998A36B1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347FCD-4104-406A-A39B-5BEB4653AB02}" type="datetimeFigureOut">
              <a:rPr lang="en-US" smtClean="0"/>
              <a:t>6/15/2023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2D1931-4A41-4CD5-A0F2-612F1694A1B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DBCA2B-B822-4B54-845E-662E45620B1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016D65-3843-4B7D-8C11-0534AB7F32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1761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52F6ED-E1D1-40C7-A246-F65D423A4F17}" type="datetimeFigureOut">
              <a:rPr lang="en-US" smtClean="0"/>
              <a:t>6/15/2023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71FF9E-B896-4718-9D36-B2B43339C1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2324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52957-E719-4AE5-AACE-1C1FFE9C99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71575" y="1712913"/>
            <a:ext cx="9144000" cy="2387600"/>
          </a:xfrm>
          <a:scene3d>
            <a:camera prst="orthographicFront"/>
            <a:lightRig rig="threePt" dir="t"/>
          </a:scene3d>
          <a:sp3d>
            <a:bevelT/>
          </a:sp3d>
        </p:spPr>
        <p:txBody>
          <a:bodyPr anchor="b">
            <a:normAutofit/>
          </a:bodyPr>
          <a:lstStyle>
            <a:lvl1pPr algn="ctr">
              <a:defRPr sz="6600">
                <a:solidFill>
                  <a:schemeClr val="tx1"/>
                </a:solidFill>
                <a:latin typeface="Georgia" panose="02040502050405020303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FA3E99-F189-4923-9FB6-FE14319CAE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695826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4800" b="1">
                <a:solidFill>
                  <a:srgbClr val="000099"/>
                </a:solidFill>
                <a:latin typeface="Palatino Linotype" panose="0204050205050503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5" name="Picture 4" descr="A picture containing fractal art, graphics, colorfulness, magenta&#10;&#10;Description automatically generated">
            <a:extLst>
              <a:ext uri="{FF2B5EF4-FFF2-40B4-BE49-F238E27FC236}">
                <a16:creationId xmlns:a16="http://schemas.microsoft.com/office/drawing/2014/main" id="{BC40D909-AD82-4CBC-B6DF-05E47C06CB0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3367" y="10980"/>
            <a:ext cx="1885266" cy="1256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9572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166F4-4487-4FB9-B67B-7FF66C361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3A3C0ED-4311-4635-8DD7-1978EE600A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D79977-C818-4E33-8EC4-4B569DFFF3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6575E-568F-43AC-B90E-124DEB9485D9}" type="datetime1">
              <a:rPr lang="en-US" smtClean="0"/>
              <a:t>6/15/2023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FAA8D8-CC77-4435-8D85-801B920C4E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B39AFF-AD93-44DA-AE20-DC4A74087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8398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177DC47-F382-491A-88C7-62B110AE68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AAD1588-8B5B-43E3-A897-0E02D52D74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3C81EF-1DBE-4FA9-BC10-C99E589CDA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57083-4168-4D1F-9A76-361D4E1744C2}" type="datetime1">
              <a:rPr lang="en-US" smtClean="0"/>
              <a:t>6/15/2023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6C93AD-90FB-4C81-A50F-7353E87B84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CB3658-350A-4C4E-A36D-9809B16A8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6441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FB4AF-540B-43D3-B05D-652EF7CCBF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6000">
                <a:solidFill>
                  <a:schemeClr val="tx1">
                    <a:lumMod val="75000"/>
                    <a:lumOff val="25000"/>
                  </a:schemeClr>
                </a:solidFill>
                <a:latin typeface="Garamond" panose="02020404030301010803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D2F38E-8421-4E59-A5D7-E5FAA4167FAC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228600" indent="-228600">
              <a:buFont typeface="Wingdings" panose="05000000000000000000" pitchFamily="2" charset="2"/>
              <a:buChar char="v"/>
              <a:defRPr sz="4400">
                <a:solidFill>
                  <a:schemeClr val="accent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3600">
                <a:solidFill>
                  <a:srgbClr val="336600"/>
                </a:solidFill>
              </a:defRPr>
            </a:lvl2pPr>
            <a:lvl3pPr>
              <a:defRPr sz="3200">
                <a:solidFill>
                  <a:srgbClr val="008000"/>
                </a:solidFill>
              </a:defRPr>
            </a:lvl3pPr>
          </a:lstStyle>
          <a:p>
            <a:pPr lvl="0"/>
            <a:r>
              <a:rPr lang="en-US" dirty="0"/>
              <a:t> 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F652D3-B06D-4E4A-BCDF-4BA471B97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895725" y="6369048"/>
            <a:ext cx="2743200" cy="365125"/>
          </a:xfrm>
        </p:spPr>
        <p:txBody>
          <a:bodyPr/>
          <a:lstStyle/>
          <a:p>
            <a:fld id="{1D8ACFD3-EB1D-4FB7-8892-41DABF4B605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44699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69AD1-FCE8-44E9-B00F-A946EBA4B7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ctr">
              <a:defRPr sz="6600">
                <a:solidFill>
                  <a:schemeClr val="tx1">
                    <a:lumMod val="65000"/>
                    <a:lumOff val="35000"/>
                  </a:schemeClr>
                </a:solidFill>
                <a:latin typeface="Gill Sans MT" panose="020B05020201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D8A984-2692-4A7E-B234-C9C236B139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>
            <a:normAutofit/>
          </a:bodyPr>
          <a:lstStyle>
            <a:lvl1pPr marL="0" indent="0" algn="ctr">
              <a:buNone/>
              <a:defRPr sz="54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703B48-55F8-4208-AA20-E810D95BF2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743325" y="6356349"/>
            <a:ext cx="2743200" cy="365125"/>
          </a:xfrm>
        </p:spPr>
        <p:txBody>
          <a:bodyPr/>
          <a:lstStyle/>
          <a:p>
            <a:fld id="{1D8ACFD3-EB1D-4FB7-8892-41DABF4B6051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A picture containing fractal art, graphics, colorfulness, magenta&#10;&#10;Description automatically generated">
            <a:extLst>
              <a:ext uri="{FF2B5EF4-FFF2-40B4-BE49-F238E27FC236}">
                <a16:creationId xmlns:a16="http://schemas.microsoft.com/office/drawing/2014/main" id="{FCF7B876-178B-4CD6-A425-7ED3310EC0D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3367" y="10980"/>
            <a:ext cx="1885266" cy="1256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977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2B356A-98A6-487E-A17C-306136C1A0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0B1B06-862F-4EC9-B875-085A165280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6FAEDF-ED42-41B2-A23F-F80CA57DA1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B0D609-CE2A-4D7D-990F-C64DDD6BA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454980" y="6356350"/>
            <a:ext cx="2743200" cy="365125"/>
          </a:xfrm>
        </p:spPr>
        <p:txBody>
          <a:bodyPr/>
          <a:lstStyle/>
          <a:p>
            <a:fld id="{1D8ACFD3-EB1D-4FB7-8892-41DABF4B6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9420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3CCA34-959E-4714-B8C0-1734C1ECA0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C78B63-608C-4414-B5E6-AC9DA10FAA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C7128E-9891-4AF6-B68F-D67750C18E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98DD24C-617E-4A49-876F-513E9B5691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D106E83-13C5-427E-8FEE-28AE7137B35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E3553F7-E0A0-4BDF-B5DA-18C180CC1F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9810F-BB01-431F-A36B-01A80F00F9A2}" type="datetime1">
              <a:rPr lang="en-US" smtClean="0"/>
              <a:t>6/15/2023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59B75C7-0C4D-4D18-A44E-036770CD3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EAF33EF-7F68-4AC8-81E9-58EC4329B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7980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1F71E-065B-4ADD-8BC1-F6F7E023470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6000">
                <a:latin typeface="Garamond" panose="02020404030301010803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95FD1F-7528-4508-8EE0-2803F540DC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917950" y="6356350"/>
            <a:ext cx="2743200" cy="365125"/>
          </a:xfrm>
        </p:spPr>
        <p:txBody>
          <a:bodyPr/>
          <a:lstStyle/>
          <a:p>
            <a:fld id="{1D8ACFD3-EB1D-4FB7-8892-41DABF4B6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4385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02AED8-9BA2-412D-A467-1BF928C51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892550" y="6356349"/>
            <a:ext cx="2743200" cy="365125"/>
          </a:xfrm>
        </p:spPr>
        <p:txBody>
          <a:bodyPr/>
          <a:lstStyle/>
          <a:p>
            <a:fld id="{1D8ACFD3-EB1D-4FB7-8892-41DABF4B6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026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A8920A-62F3-4316-8695-94F123BAA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4E9F02-F9F6-4E1B-B431-2F05EA9D56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E1A35C-C569-41C9-91D4-544E94AF65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BB69FE-C2EB-42CA-8D24-52C3423A7B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6BA1C-0431-441A-9684-27D3820DDA76}" type="datetime1">
              <a:rPr lang="en-US" smtClean="0"/>
              <a:t>6/15/2023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A7206D-CD4C-4F6E-85F6-BB8DCEBB3E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D52B3F-597C-441C-B442-175FDC2502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3627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A382EF-99CF-4E82-8FDE-76B326F014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CE2BB66-AC05-4675-966F-8FC8D9FC8B9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84E2AB-976A-4661-9709-D3F7A86856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BFA8C9-35C2-4E40-99F6-56E533EAA6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AD90E-AE50-48B2-954D-3C61712566FC}" type="datetime1">
              <a:rPr lang="en-US" smtClean="0"/>
              <a:t>6/15/2023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BC5262-AC16-4FE3-9DD8-A764BA3A72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DC7804-4B71-4228-B99A-1AB02041CC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0210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2E061D9-F11B-4A9D-92ED-EDE2831CDE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E64959-438D-4171-8334-FBA65650B5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D4AB58-E492-453C-8146-CF65E676C1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208437-3005-4AE1-B600-AE18E1986B0F}" type="datetime1">
              <a:rPr lang="en-US" smtClean="0"/>
              <a:t>6/15/2023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CE051A-E6B7-41A1-BAE1-E849DF797E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C239B6-E541-4C5C-A5E2-0B0DC639D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ACFD3-EB1D-4FB7-8892-41DABF4B6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7383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000" b="1" kern="1200">
          <a:solidFill>
            <a:srgbClr val="333333"/>
          </a:solidFill>
          <a:latin typeface="Garamond" panose="02020404030301010803" pitchFamily="18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78DEBF-1284-49D9-9B5D-E6B14F9516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57325" y="2162174"/>
            <a:ext cx="9144000" cy="2387600"/>
          </a:xfrm>
        </p:spPr>
        <p:txBody>
          <a:bodyPr>
            <a:normAutofit/>
          </a:bodyPr>
          <a:lstStyle/>
          <a:p>
            <a:r>
              <a:rPr lang="en-US" dirty="0"/>
              <a:t>Linear Regression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F148C1-F22D-46AD-AD7D-2B58F4D327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57325" y="4886326"/>
            <a:ext cx="9144000" cy="1655762"/>
          </a:xfrm>
        </p:spPr>
        <p:txBody>
          <a:bodyPr/>
          <a:lstStyle/>
          <a:p>
            <a:r>
              <a:rPr lang="en-US" dirty="0"/>
              <a:t>Machine Learning with Python</a:t>
            </a:r>
          </a:p>
        </p:txBody>
      </p:sp>
    </p:spTree>
    <p:extLst>
      <p:ext uri="{BB962C8B-B14F-4D97-AF65-F5344CB8AC3E}">
        <p14:creationId xmlns:p14="http://schemas.microsoft.com/office/powerpoint/2010/main" val="22959096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3C0A93D-FEE2-4F85-841D-CF58BA690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10</a:t>
            </a:fld>
            <a:endParaRPr lang="en-US"/>
          </a:p>
        </p:txBody>
      </p:sp>
      <p:pic>
        <p:nvPicPr>
          <p:cNvPr id="4" name="Picture 3" descr="A picture containing text, screenshot, font, diagram&#10;&#10;Description automatically generated">
            <a:extLst>
              <a:ext uri="{FF2B5EF4-FFF2-40B4-BE49-F238E27FC236}">
                <a16:creationId xmlns:a16="http://schemas.microsoft.com/office/drawing/2014/main" id="{85BF4B06-8FAE-40BC-9178-F0824E7023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489"/>
            <a:ext cx="12192000" cy="6537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3178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3C0A93D-FEE2-4F85-841D-CF58BA690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11</a:t>
            </a:fld>
            <a:endParaRPr lang="en-US"/>
          </a:p>
        </p:txBody>
      </p:sp>
      <p:pic>
        <p:nvPicPr>
          <p:cNvPr id="4" name="Picture 3" descr="A picture containing text, screenshot, font, number&#10;&#10;Description automatically generated">
            <a:extLst>
              <a:ext uri="{FF2B5EF4-FFF2-40B4-BE49-F238E27FC236}">
                <a16:creationId xmlns:a16="http://schemas.microsoft.com/office/drawing/2014/main" id="{142AE1BC-2BB0-455A-8863-AF79EA5E0B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3131"/>
            <a:ext cx="12192000" cy="6371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1538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3C0A93D-FEE2-4F85-841D-CF58BA690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12</a:t>
            </a:fld>
            <a:endParaRPr lang="en-US"/>
          </a:p>
        </p:txBody>
      </p:sp>
      <p:pic>
        <p:nvPicPr>
          <p:cNvPr id="4" name="Picture 3" descr="A picture containing text, screenshot, line, font&#10;&#10;Description automatically generated">
            <a:extLst>
              <a:ext uri="{FF2B5EF4-FFF2-40B4-BE49-F238E27FC236}">
                <a16:creationId xmlns:a16="http://schemas.microsoft.com/office/drawing/2014/main" id="{0E7E0800-D7C0-4A62-9A53-7C117D1157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793" y="0"/>
            <a:ext cx="11840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3399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3C0A93D-FEE2-4F85-841D-CF58BA690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13</a:t>
            </a:fld>
            <a:endParaRPr lang="en-US"/>
          </a:p>
        </p:txBody>
      </p:sp>
      <p:pic>
        <p:nvPicPr>
          <p:cNvPr id="4" name="Picture 3" descr="A picture containing text, screenshot, line, diagram&#10;&#10;Description automatically generated">
            <a:extLst>
              <a:ext uri="{FF2B5EF4-FFF2-40B4-BE49-F238E27FC236}">
                <a16:creationId xmlns:a16="http://schemas.microsoft.com/office/drawing/2014/main" id="{DCA1536F-CC5D-41C1-8393-D839C36193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97" y="0"/>
            <a:ext cx="121318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0261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3C0A93D-FEE2-4F85-841D-CF58BA690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14</a:t>
            </a:fld>
            <a:endParaRPr lang="en-US"/>
          </a:p>
        </p:txBody>
      </p:sp>
      <p:pic>
        <p:nvPicPr>
          <p:cNvPr id="4" name="Picture 3" descr="A picture containing text, screenshot, line, diagram&#10;&#10;Description automatically generated">
            <a:extLst>
              <a:ext uri="{FF2B5EF4-FFF2-40B4-BE49-F238E27FC236}">
                <a16:creationId xmlns:a16="http://schemas.microsoft.com/office/drawing/2014/main" id="{9E025F9B-FC6E-42AB-B7B5-07B78EE15B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614" y="0"/>
            <a:ext cx="118107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242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3C0A93D-FEE2-4F85-841D-CF58BA690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15</a:t>
            </a:fld>
            <a:endParaRPr lang="en-US"/>
          </a:p>
        </p:txBody>
      </p:sp>
      <p:pic>
        <p:nvPicPr>
          <p:cNvPr id="4" name="Picture 3" descr="A picture containing text, font, screenshot, line&#10;&#10;Description automatically generated">
            <a:extLst>
              <a:ext uri="{FF2B5EF4-FFF2-40B4-BE49-F238E27FC236}">
                <a16:creationId xmlns:a16="http://schemas.microsoft.com/office/drawing/2014/main" id="{BA881806-3511-4D4B-B868-7D35B56FD0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89823"/>
            <a:ext cx="12192000" cy="5078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4427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70A60DF-CD74-4FDB-86AE-945DA2E338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16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C25A24-B58D-4BA6-9125-8EED6C72C4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6853" y="262073"/>
            <a:ext cx="7910513" cy="588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110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C91A08B-28D5-43E1-AB89-C14A33F7F7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2</a:t>
            </a:fld>
            <a:endParaRPr lang="en-US"/>
          </a:p>
        </p:txBody>
      </p:sp>
      <p:pic>
        <p:nvPicPr>
          <p:cNvPr id="6" name="Picture 5" descr="A picture containing text, font, screenshot, line&#10;&#10;Description automatically generated">
            <a:extLst>
              <a:ext uri="{FF2B5EF4-FFF2-40B4-BE49-F238E27FC236}">
                <a16:creationId xmlns:a16="http://schemas.microsoft.com/office/drawing/2014/main" id="{AE0C187E-557B-406C-878E-FC7BB9F13E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22" y="0"/>
            <a:ext cx="118311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699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3C0A93D-FEE2-4F85-841D-CF58BA690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3</a:t>
            </a:fld>
            <a:endParaRPr lang="en-US"/>
          </a:p>
        </p:txBody>
      </p:sp>
      <p:pic>
        <p:nvPicPr>
          <p:cNvPr id="4" name="Picture 3" descr="A picture containing text, screenshot, diagram, map&#10;&#10;Description automatically generated">
            <a:extLst>
              <a:ext uri="{FF2B5EF4-FFF2-40B4-BE49-F238E27FC236}">
                <a16:creationId xmlns:a16="http://schemas.microsoft.com/office/drawing/2014/main" id="{E1BB3C8D-C6EB-40F4-945C-F278E4665D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4142"/>
            <a:ext cx="12192000" cy="6469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5443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3C0A93D-FEE2-4F85-841D-CF58BA690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4</a:t>
            </a:fld>
            <a:endParaRPr lang="en-US"/>
          </a:p>
        </p:txBody>
      </p:sp>
      <p:pic>
        <p:nvPicPr>
          <p:cNvPr id="4" name="Picture 3" descr="A picture containing text, screenshot, line, diagram&#10;&#10;Description automatically generated">
            <a:extLst>
              <a:ext uri="{FF2B5EF4-FFF2-40B4-BE49-F238E27FC236}">
                <a16:creationId xmlns:a16="http://schemas.microsoft.com/office/drawing/2014/main" id="{9D586C17-E15A-4DD7-86DF-50B6FF160D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8122"/>
            <a:ext cx="12192000" cy="6301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8064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3C0A93D-FEE2-4F85-841D-CF58BA690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5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184546-10C1-4938-960F-E44EA0BEC5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4234"/>
            <a:ext cx="12192000" cy="5729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0333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3C0A93D-FEE2-4F85-841D-CF58BA690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6</a:t>
            </a:fld>
            <a:endParaRPr lang="en-US"/>
          </a:p>
        </p:txBody>
      </p:sp>
      <p:pic>
        <p:nvPicPr>
          <p:cNvPr id="4" name="Picture 3" descr="A picture containing text, screenshot&#10;&#10;Description automatically generated">
            <a:extLst>
              <a:ext uri="{FF2B5EF4-FFF2-40B4-BE49-F238E27FC236}">
                <a16:creationId xmlns:a16="http://schemas.microsoft.com/office/drawing/2014/main" id="{85C5C2B4-F896-4ADC-98CA-E98FC82830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45593"/>
            <a:ext cx="12192000" cy="5366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2529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3C0A93D-FEE2-4F85-841D-CF58BA690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7</a:t>
            </a:fld>
            <a:endParaRPr lang="en-US"/>
          </a:p>
        </p:txBody>
      </p:sp>
      <p:pic>
        <p:nvPicPr>
          <p:cNvPr id="4" name="Picture 3" descr="A picture containing text, diagram, screenshot, line&#10;&#10;Description automatically generated">
            <a:extLst>
              <a:ext uri="{FF2B5EF4-FFF2-40B4-BE49-F238E27FC236}">
                <a16:creationId xmlns:a16="http://schemas.microsoft.com/office/drawing/2014/main" id="{E1C816A0-1EC9-46F5-ADE5-2BF5B23B0F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8097"/>
            <a:ext cx="12192000" cy="6281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5041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3C0A93D-FEE2-4F85-841D-CF58BA690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8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5BF909-D67D-4034-8658-2AE331959C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2309"/>
            <a:ext cx="12192000" cy="6473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8493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3C0A93D-FEE2-4F85-841D-CF58BA690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9</a:t>
            </a:fld>
            <a:endParaRPr lang="en-US"/>
          </a:p>
        </p:txBody>
      </p:sp>
      <p:pic>
        <p:nvPicPr>
          <p:cNvPr id="4" name="Picture 3" descr="A picture containing text, screenshot, font&#10;&#10;Description automatically generated">
            <a:extLst>
              <a:ext uri="{FF2B5EF4-FFF2-40B4-BE49-F238E27FC236}">
                <a16:creationId xmlns:a16="http://schemas.microsoft.com/office/drawing/2014/main" id="{97911274-4811-4AD1-B244-53A8BFEE9A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1046"/>
            <a:ext cx="12192000" cy="6335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465847"/>
      </p:ext>
    </p:extLst>
  </p:cSld>
  <p:clrMapOvr>
    <a:masterClrMapping/>
  </p:clrMapOvr>
</p:sld>
</file>

<file path=ppt/theme/theme1.xml><?xml version="1.0" encoding="utf-8"?>
<a:theme xmlns:a="http://schemas.openxmlformats.org/drawingml/2006/main" name="Video slides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135</TotalTime>
  <Words>21</Words>
  <Application>Microsoft Office PowerPoint</Application>
  <PresentationFormat>Widescreen</PresentationFormat>
  <Paragraphs>17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5" baseType="lpstr">
      <vt:lpstr>Arial</vt:lpstr>
      <vt:lpstr>Calibri</vt:lpstr>
      <vt:lpstr>Garamond</vt:lpstr>
      <vt:lpstr>Georgia</vt:lpstr>
      <vt:lpstr>Gill Sans MT</vt:lpstr>
      <vt:lpstr>Palatino Linotype</vt:lpstr>
      <vt:lpstr>Segoe UI</vt:lpstr>
      <vt:lpstr>Wingdings</vt:lpstr>
      <vt:lpstr>Video slides theme</vt:lpstr>
      <vt:lpstr>Linear Regression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victor tan</dc:creator>
  <cp:lastModifiedBy>Victor Tan</cp:lastModifiedBy>
  <cp:revision>82</cp:revision>
  <dcterms:created xsi:type="dcterms:W3CDTF">2019-11-01T05:22:45Z</dcterms:created>
  <dcterms:modified xsi:type="dcterms:W3CDTF">2023-06-15T01:39:17Z</dcterms:modified>
</cp:coreProperties>
</file>